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</p:sldIdLst>
  <p:sldSz cx="12192000" cy="6858000"/>
  <p:notesSz cx="6858000" cy="9144000"/>
  <p:defaultTextStyle>
    <a:defPPr>
      <a:defRPr lang="en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C192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94658"/>
  </p:normalViewPr>
  <p:slideViewPr>
    <p:cSldViewPr snapToGrid="0">
      <p:cViewPr varScale="1">
        <p:scale>
          <a:sx n="109" d="100"/>
          <a:sy n="109" d="100"/>
        </p:scale>
        <p:origin x="208" y="42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D70CA9-0418-CA8F-2AA2-A3725D3C5DF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94501" y="3954162"/>
            <a:ext cx="11602995" cy="1606378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 dirty="0"/>
              <a:t>Click to edit Master title style</a:t>
            </a:r>
            <a:endParaRPr lang="en-CZ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ECCF2E3-D2F0-2E7B-E95D-7ADA5539C16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94501" y="5560540"/>
            <a:ext cx="11602995" cy="628779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Click to edit Master subtitle style</a:t>
            </a:r>
            <a:endParaRPr lang="en-CZ" dirty="0"/>
          </a:p>
        </p:txBody>
      </p:sp>
    </p:spTree>
    <p:extLst>
      <p:ext uri="{BB962C8B-B14F-4D97-AF65-F5344CB8AC3E}">
        <p14:creationId xmlns:p14="http://schemas.microsoft.com/office/powerpoint/2010/main" val="21747025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A8EB47-FE21-7AED-3D97-8AC554156E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CZ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4DE3811-996B-2A12-02A8-088F6DB4A54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CZ"/>
          </a:p>
        </p:txBody>
      </p:sp>
    </p:spTree>
    <p:extLst>
      <p:ext uri="{BB962C8B-B14F-4D97-AF65-F5344CB8AC3E}">
        <p14:creationId xmlns:p14="http://schemas.microsoft.com/office/powerpoint/2010/main" val="26242481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D6F64D-BDEA-42DA-9CF6-AC760BC777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CZ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067A406-8479-139E-BB08-ACF3603C8E3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94502" y="1825625"/>
            <a:ext cx="5725298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CZ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4C8C372-D02D-0FE5-FC40-D3B1284AEBA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725296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CZ"/>
          </a:p>
        </p:txBody>
      </p:sp>
    </p:spTree>
    <p:extLst>
      <p:ext uri="{BB962C8B-B14F-4D97-AF65-F5344CB8AC3E}">
        <p14:creationId xmlns:p14="http://schemas.microsoft.com/office/powerpoint/2010/main" val="9383081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119B4C6-6E86-21B9-B545-5598BE51CA8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CZ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2D5FBDE-4F0A-7AC0-7B5C-2C3334C415F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CZ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4854F4E-C8F0-4E0C-AF21-DA520A64C3F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A4368C4-8BE9-924C-8AFE-EF25F2BE8572}" type="datetimeFigureOut">
              <a:rPr lang="en-CZ" smtClean="0"/>
              <a:t>12.08.2025</a:t>
            </a:fld>
            <a:endParaRPr lang="en-CZ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AA7E9DF-3B05-604D-6E86-49AE251906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CZ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7A9E54B-1381-3A64-0C3D-E66A7F852A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31EE20A-AB31-4947-973B-EA4C040B28BC}" type="slidenum">
              <a:rPr lang="en-CZ" smtClean="0"/>
              <a:t>‹#›</a:t>
            </a:fld>
            <a:endParaRPr lang="en-CZ"/>
          </a:p>
        </p:txBody>
      </p:sp>
    </p:spTree>
    <p:extLst>
      <p:ext uri="{BB962C8B-B14F-4D97-AF65-F5344CB8AC3E}">
        <p14:creationId xmlns:p14="http://schemas.microsoft.com/office/powerpoint/2010/main" val="34542933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jp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6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474F57F-B53D-9529-2668-FAF50B22F9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4502" y="365125"/>
            <a:ext cx="11602994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dirty="0"/>
              <a:t>Click to edit Master title style</a:t>
            </a:r>
            <a:endParaRPr lang="en-CZ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87114F1-0269-F5A7-D2FF-9C93149B247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94502" y="1837982"/>
            <a:ext cx="1160299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CZ" dirty="0"/>
          </a:p>
        </p:txBody>
      </p:sp>
    </p:spTree>
    <p:extLst>
      <p:ext uri="{BB962C8B-B14F-4D97-AF65-F5344CB8AC3E}">
        <p14:creationId xmlns:p14="http://schemas.microsoft.com/office/powerpoint/2010/main" val="21302944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9" r:id="rId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rgbClr val="8C192F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2FFDDD-BDA8-DC3D-A938-708F4656E55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CZ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931B81B-A0CB-95C4-108E-29E4A6B0892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CZ"/>
          </a:p>
        </p:txBody>
      </p:sp>
    </p:spTree>
    <p:extLst>
      <p:ext uri="{BB962C8B-B14F-4D97-AF65-F5344CB8AC3E}">
        <p14:creationId xmlns:p14="http://schemas.microsoft.com/office/powerpoint/2010/main" val="42300229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E720A6-227B-5DD3-0CBC-F9D3ABE2F2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Z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EF31C55-8351-56FF-1544-77057BA0B51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Z"/>
          </a:p>
        </p:txBody>
      </p:sp>
    </p:spTree>
    <p:extLst>
      <p:ext uri="{BB962C8B-B14F-4D97-AF65-F5344CB8AC3E}">
        <p14:creationId xmlns:p14="http://schemas.microsoft.com/office/powerpoint/2010/main" val="307913216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0</Words>
  <Application>Microsoft Macintosh PowerPoint</Application>
  <PresentationFormat>Widescreen</PresentationFormat>
  <Paragraphs>0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6" baseType="lpstr">
      <vt:lpstr>Aptos</vt:lpstr>
      <vt:lpstr>Aptos Display</vt:lpstr>
      <vt:lpstr>Arial</vt:lpstr>
      <vt:lpstr>Office Theme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Martin Valter</dc:creator>
  <cp:lastModifiedBy>Martin Valter</cp:lastModifiedBy>
  <cp:revision>1</cp:revision>
  <dcterms:created xsi:type="dcterms:W3CDTF">2025-08-12T19:03:42Z</dcterms:created>
  <dcterms:modified xsi:type="dcterms:W3CDTF">2025-08-12T19:07:53Z</dcterms:modified>
</cp:coreProperties>
</file>